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267" r:id="rId5"/>
    <p:sldId id="318" r:id="rId6"/>
    <p:sldId id="303" r:id="rId7"/>
    <p:sldId id="304" r:id="rId8"/>
    <p:sldId id="315" r:id="rId9"/>
    <p:sldId id="305" r:id="rId10"/>
    <p:sldId id="307" r:id="rId11"/>
    <p:sldId id="308" r:id="rId12"/>
    <p:sldId id="309" r:id="rId13"/>
    <p:sldId id="310" r:id="rId14"/>
    <p:sldId id="311" r:id="rId15"/>
    <p:sldId id="316" r:id="rId16"/>
    <p:sldId id="313" r:id="rId17"/>
    <p:sldId id="312" r:id="rId18"/>
    <p:sldId id="314" r:id="rId19"/>
    <p:sldId id="317" r:id="rId20"/>
    <p:sldId id="321" r:id="rId21"/>
    <p:sldId id="319" r:id="rId22"/>
    <p:sldId id="320" r:id="rId23"/>
    <p:sldId id="323" r:id="rId24"/>
    <p:sldId id="324" r:id="rId25"/>
    <p:sldId id="325" r:id="rId26"/>
    <p:sldId id="322" r:id="rId27"/>
  </p:sldIdLst>
  <p:sldSz cx="12192000" cy="6858000"/>
  <p:notesSz cx="6858000" cy="9144000"/>
  <p:embeddedFontLst>
    <p:embeddedFont>
      <p:font typeface="Assistant" pitchFamily="2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unito" pitchFamily="2" charset="77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3E363-23FB-2C4D-9A90-CE72EEE878EE}" v="39" dt="2021-11-16T13:32:2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94258"/>
  </p:normalViewPr>
  <p:slideViewPr>
    <p:cSldViewPr snapToGrid="0">
      <p:cViewPr varScale="1">
        <p:scale>
          <a:sx n="102" d="100"/>
          <a:sy n="102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r Burg" userId="9c1d2a43-8f43-42c3-a150-992445d6e87f" providerId="ADAL" clId="{3DC3E363-23FB-2C4D-9A90-CE72EEE878EE}"/>
    <pc:docChg chg="undo custSel addSld delSld modSld sldOrd">
      <pc:chgData name="Sven van der Burg" userId="9c1d2a43-8f43-42c3-a150-992445d6e87f" providerId="ADAL" clId="{3DC3E363-23FB-2C4D-9A90-CE72EEE878EE}" dt="2021-11-22T07:38:14.421" v="1523" actId="20577"/>
      <pc:docMkLst>
        <pc:docMk/>
      </pc:docMkLst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98757532" sldId="261"/>
        </pc:sldMkLst>
      </pc:sldChg>
      <pc:sldChg chg="del">
        <pc:chgData name="Sven van der Burg" userId="9c1d2a43-8f43-42c3-a150-992445d6e87f" providerId="ADAL" clId="{3DC3E363-23FB-2C4D-9A90-CE72EEE878EE}" dt="2021-11-16T13:19:29.445" v="1119" actId="2696"/>
        <pc:sldMkLst>
          <pc:docMk/>
          <pc:sldMk cId="673175710" sldId="266"/>
        </pc:sldMkLst>
      </pc:sldChg>
      <pc:sldChg chg="addSp delSp modSp mod">
        <pc:chgData name="Sven van der Burg" userId="9c1d2a43-8f43-42c3-a150-992445d6e87f" providerId="ADAL" clId="{3DC3E363-23FB-2C4D-9A90-CE72EEE878EE}" dt="2021-11-16T11:10:16.960" v="49"/>
        <pc:sldMkLst>
          <pc:docMk/>
          <pc:sldMk cId="891515687" sldId="267"/>
        </pc:sldMkLst>
        <pc:spChg chg="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Sven van der Burg" userId="9c1d2a43-8f43-42c3-a150-992445d6e87f" providerId="ADAL" clId="{3DC3E363-23FB-2C4D-9A90-CE72EEE878EE}" dt="2021-11-16T11:09:04.932" v="26" actId="478"/>
          <ac:spMkLst>
            <pc:docMk/>
            <pc:sldMk cId="891515687" sldId="267"/>
            <ac:spMk id="3" creationId="{FB0C25BD-626E-7645-8979-9474FF6411F8}"/>
          </ac:spMkLst>
        </pc:spChg>
        <pc:spChg chg="add 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14" creationId="{98C3C173-C87A-664D-8DF3-9DDC5E646B98}"/>
          </ac:spMkLst>
        </pc:spChg>
      </pc:sldChg>
      <pc:sldChg chg="modSp new del mod">
        <pc:chgData name="Sven van der Burg" userId="9c1d2a43-8f43-42c3-a150-992445d6e87f" providerId="ADAL" clId="{3DC3E363-23FB-2C4D-9A90-CE72EEE878EE}" dt="2021-11-16T11:10:22.517" v="57" actId="680"/>
        <pc:sldMkLst>
          <pc:docMk/>
          <pc:sldMk cId="878805976" sldId="268"/>
        </pc:sldMkLst>
        <pc:spChg chg="mod">
          <ac:chgData name="Sven van der Burg" userId="9c1d2a43-8f43-42c3-a150-992445d6e87f" providerId="ADAL" clId="{3DC3E363-23FB-2C4D-9A90-CE72EEE878EE}" dt="2021-11-16T11:10:21.348" v="54" actId="20577"/>
          <ac:spMkLst>
            <pc:docMk/>
            <pc:sldMk cId="878805976" sldId="268"/>
            <ac:spMk id="2" creationId="{18BDF64D-7F43-4449-8E46-7AE39376AF6D}"/>
          </ac:spMkLst>
        </pc:spChg>
        <pc:spChg chg="mod">
          <ac:chgData name="Sven van der Burg" userId="9c1d2a43-8f43-42c3-a150-992445d6e87f" providerId="ADAL" clId="{3DC3E363-23FB-2C4D-9A90-CE72EEE878EE}" dt="2021-11-16T11:10:21.022" v="53" actId="20577"/>
          <ac:spMkLst>
            <pc:docMk/>
            <pc:sldMk cId="878805976" sldId="268"/>
            <ac:spMk id="3" creationId="{25DB842A-5525-C84C-B6AE-E08C95E01553}"/>
          </ac:spMkLst>
        </pc:spChg>
      </pc:sldChg>
      <pc:sldChg chg="new add del">
        <pc:chgData name="Sven van der Burg" userId="9c1d2a43-8f43-42c3-a150-992445d6e87f" providerId="ADAL" clId="{3DC3E363-23FB-2C4D-9A90-CE72EEE878EE}" dt="2021-11-16T11:10:22.068" v="56" actId="680"/>
        <pc:sldMkLst>
          <pc:docMk/>
          <pc:sldMk cId="4061627839" sldId="269"/>
        </pc:sldMkLst>
      </pc:sldChg>
      <pc:sldChg chg="new del">
        <pc:chgData name="Sven van der Burg" userId="9c1d2a43-8f43-42c3-a150-992445d6e87f" providerId="ADAL" clId="{3DC3E363-23FB-2C4D-9A90-CE72EEE878EE}" dt="2021-11-16T11:10:21.702" v="55" actId="680"/>
        <pc:sldMkLst>
          <pc:docMk/>
          <pc:sldMk cId="3264527621" sldId="270"/>
        </pc:sldMkLst>
      </pc:sldChg>
      <pc:sldChg chg="new add del">
        <pc:chgData name="Sven van der Burg" userId="9c1d2a43-8f43-42c3-a150-992445d6e87f" providerId="ADAL" clId="{3DC3E363-23FB-2C4D-9A90-CE72EEE878EE}" dt="2021-11-16T11:10:20.679" v="52" actId="680"/>
        <pc:sldMkLst>
          <pc:docMk/>
          <pc:sldMk cId="2472604100" sldId="27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237608401" sldId="28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444403985" sldId="28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861802894" sldId="28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58220707" sldId="29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0880992" sldId="292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5201029" sldId="293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55753500" sldId="294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46880029" sldId="295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485557607" sldId="29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16922067" sldId="29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41329026" sldId="29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1831744558" sldId="29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260796012" sldId="300"/>
        </pc:sldMkLst>
      </pc:sldChg>
      <pc:sldChg chg="addSp delSp modSp add del mod delAnim">
        <pc:chgData name="Sven van der Burg" userId="9c1d2a43-8f43-42c3-a150-992445d6e87f" providerId="ADAL" clId="{3DC3E363-23FB-2C4D-9A90-CE72EEE878EE}" dt="2021-11-16T12:27:34.675" v="87" actId="1076"/>
        <pc:sldMkLst>
          <pc:docMk/>
          <pc:sldMk cId="4179515561" sldId="303"/>
        </pc:sldMkLst>
        <pc:spChg chg="mod">
          <ac:chgData name="Sven van der Burg" userId="9c1d2a43-8f43-42c3-a150-992445d6e87f" providerId="ADAL" clId="{3DC3E363-23FB-2C4D-9A90-CE72EEE878EE}" dt="2021-11-16T12:27:19.172" v="84" actId="20577"/>
          <ac:spMkLst>
            <pc:docMk/>
            <pc:sldMk cId="4179515561" sldId="303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1:10:33.020" v="60" actId="478"/>
          <ac:spMkLst>
            <pc:docMk/>
            <pc:sldMk cId="4179515561" sldId="303"/>
            <ac:spMk id="4" creationId="{B7EC29E7-3E58-9E45-8E75-0F40404EAA7F}"/>
          </ac:spMkLst>
        </pc:spChg>
        <pc:picChg chg="add mod">
          <ac:chgData name="Sven van der Burg" userId="9c1d2a43-8f43-42c3-a150-992445d6e87f" providerId="ADAL" clId="{3DC3E363-23FB-2C4D-9A90-CE72EEE878EE}" dt="2021-11-16T12:27:34.675" v="87" actId="1076"/>
          <ac:picMkLst>
            <pc:docMk/>
            <pc:sldMk cId="4179515561" sldId="303"/>
            <ac:picMk id="5" creationId="{4A9DAD3A-807C-A14A-878A-3B758B3C5B51}"/>
          </ac:picMkLst>
        </pc:picChg>
        <pc:picChg chg="del">
          <ac:chgData name="Sven van der Burg" userId="9c1d2a43-8f43-42c3-a150-992445d6e87f" providerId="ADAL" clId="{3DC3E363-23FB-2C4D-9A90-CE72EEE878EE}" dt="2021-11-16T11:10:33.020" v="60" actId="478"/>
          <ac:picMkLst>
            <pc:docMk/>
            <pc:sldMk cId="4179515561" sldId="303"/>
            <ac:picMk id="7" creationId="{2BEB3114-5E92-7347-B910-8308EBB29376}"/>
          </ac:picMkLst>
        </pc:picChg>
        <pc:picChg chg="del">
          <ac:chgData name="Sven van der Burg" userId="9c1d2a43-8f43-42c3-a150-992445d6e87f" providerId="ADAL" clId="{3DC3E363-23FB-2C4D-9A90-CE72EEE878EE}" dt="2021-11-16T11:10:35.952" v="62" actId="478"/>
          <ac:picMkLst>
            <pc:docMk/>
            <pc:sldMk cId="4179515561" sldId="303"/>
            <ac:picMk id="8" creationId="{EEBE998B-4E66-6843-995F-191F5331BC6F}"/>
          </ac:picMkLst>
        </pc:picChg>
        <pc:picChg chg="del">
          <ac:chgData name="Sven van der Burg" userId="9c1d2a43-8f43-42c3-a150-992445d6e87f" providerId="ADAL" clId="{3DC3E363-23FB-2C4D-9A90-CE72EEE878EE}" dt="2021-11-16T11:10:34.795" v="61" actId="478"/>
          <ac:picMkLst>
            <pc:docMk/>
            <pc:sldMk cId="4179515561" sldId="303"/>
            <ac:picMk id="7170" creationId="{EEFC2A26-4319-8C49-A195-F560AC11850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27347216" sldId="304"/>
        </pc:sldMkLst>
      </pc:sldChg>
      <pc:sldChg chg="addSp delSp modSp add mod">
        <pc:chgData name="Sven van der Burg" userId="9c1d2a43-8f43-42c3-a150-992445d6e87f" providerId="ADAL" clId="{3DC3E363-23FB-2C4D-9A90-CE72EEE878EE}" dt="2021-11-16T12:29:30.513" v="113" actId="1076"/>
        <pc:sldMkLst>
          <pc:docMk/>
          <pc:sldMk cId="4118676903" sldId="304"/>
        </pc:sldMkLst>
        <pc:spChg chg="mod">
          <ac:chgData name="Sven van der Burg" userId="9c1d2a43-8f43-42c3-a150-992445d6e87f" providerId="ADAL" clId="{3DC3E363-23FB-2C4D-9A90-CE72EEE878EE}" dt="2021-11-16T12:27:46.857" v="102" actId="20577"/>
          <ac:spMkLst>
            <pc:docMk/>
            <pc:sldMk cId="4118676903" sldId="304"/>
            <ac:spMk id="2" creationId="{7E690281-C763-6A4E-BD2C-30EDECB0FA7A}"/>
          </ac:spMkLst>
        </pc:spChg>
        <pc:picChg chg="add mod">
          <ac:chgData name="Sven van der Burg" userId="9c1d2a43-8f43-42c3-a150-992445d6e87f" providerId="ADAL" clId="{3DC3E363-23FB-2C4D-9A90-CE72EEE878EE}" dt="2021-11-16T12:29:21.119" v="111" actId="1076"/>
          <ac:picMkLst>
            <pc:docMk/>
            <pc:sldMk cId="4118676903" sldId="304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3DC3E363-23FB-2C4D-9A90-CE72EEE878EE}" dt="2021-11-16T12:27:48.899" v="103" actId="478"/>
          <ac:picMkLst>
            <pc:docMk/>
            <pc:sldMk cId="4118676903" sldId="304"/>
            <ac:picMk id="5" creationId="{4A9DAD3A-807C-A14A-878A-3B758B3C5B51}"/>
          </ac:picMkLst>
        </pc:picChg>
        <pc:picChg chg="add mod">
          <ac:chgData name="Sven van der Burg" userId="9c1d2a43-8f43-42c3-a150-992445d6e87f" providerId="ADAL" clId="{3DC3E363-23FB-2C4D-9A90-CE72EEE878EE}" dt="2021-11-16T12:29:30.513" v="113" actId="1076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add mod">
        <pc:chgData name="Sven van der Burg" userId="9c1d2a43-8f43-42c3-a150-992445d6e87f" providerId="ADAL" clId="{3DC3E363-23FB-2C4D-9A90-CE72EEE878EE}" dt="2021-11-16T12:31:08.900" v="153" actId="20577"/>
        <pc:sldMkLst>
          <pc:docMk/>
          <pc:sldMk cId="1230762987" sldId="305"/>
        </pc:sldMkLst>
        <pc:spChg chg="mod">
          <ac:chgData name="Sven van der Burg" userId="9c1d2a43-8f43-42c3-a150-992445d6e87f" providerId="ADAL" clId="{3DC3E363-23FB-2C4D-9A90-CE72EEE878EE}" dt="2021-11-16T12:31:08.900" v="153" actId="20577"/>
          <ac:spMkLst>
            <pc:docMk/>
            <pc:sldMk cId="1230762987" sldId="305"/>
            <ac:spMk id="2" creationId="{7E690281-C763-6A4E-BD2C-30EDECB0FA7A}"/>
          </ac:spMkLst>
        </pc:spChg>
        <pc:picChg chg="del">
          <ac:chgData name="Sven van der Burg" userId="9c1d2a43-8f43-42c3-a150-992445d6e87f" providerId="ADAL" clId="{3DC3E363-23FB-2C4D-9A90-CE72EEE878EE}" dt="2021-11-16T12:30:25.232" v="116" actId="478"/>
          <ac:picMkLst>
            <pc:docMk/>
            <pc:sldMk cId="1230762987" sldId="305"/>
            <ac:picMk id="3" creationId="{843965DA-86F9-7A47-9E2A-52606004A061}"/>
          </ac:picMkLst>
        </pc:picChg>
        <pc:picChg chg="add mod">
          <ac:chgData name="Sven van der Burg" userId="9c1d2a43-8f43-42c3-a150-992445d6e87f" providerId="ADAL" clId="{3DC3E363-23FB-2C4D-9A90-CE72EEE878EE}" dt="2021-11-16T12:30:28.085" v="118" actId="1076"/>
          <ac:picMkLst>
            <pc:docMk/>
            <pc:sldMk cId="1230762987" sldId="305"/>
            <ac:picMk id="5" creationId="{44D9E7B6-8049-2A44-879B-ECFC9303CA49}"/>
          </ac:picMkLst>
        </pc:picChg>
        <pc:picChg chg="del">
          <ac:chgData name="Sven van der Burg" userId="9c1d2a43-8f43-42c3-a150-992445d6e87f" providerId="ADAL" clId="{3DC3E363-23FB-2C4D-9A90-CE72EEE878EE}" dt="2021-11-16T12:30:23.819" v="115" actId="478"/>
          <ac:picMkLst>
            <pc:docMk/>
            <pc:sldMk cId="1230762987" sldId="305"/>
            <ac:picMk id="1026" creationId="{7CB57A34-2131-0443-BB02-4F28FDC3FBE4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58941439" sldId="305"/>
        </pc:sldMkLst>
      </pc:sldChg>
      <pc:sldChg chg="add del">
        <pc:chgData name="Sven van der Burg" userId="9c1d2a43-8f43-42c3-a150-992445d6e87f" providerId="ADAL" clId="{3DC3E363-23FB-2C4D-9A90-CE72EEE878EE}" dt="2021-11-16T12:33:50.759" v="191" actId="2696"/>
        <pc:sldMkLst>
          <pc:docMk/>
          <pc:sldMk cId="869621783" sldId="30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63477882" sldId="306"/>
        </pc:sldMkLst>
      </pc:sldChg>
      <pc:sldChg chg="addSp delSp modSp add mod">
        <pc:chgData name="Sven van der Burg" userId="9c1d2a43-8f43-42c3-a150-992445d6e87f" providerId="ADAL" clId="{3DC3E363-23FB-2C4D-9A90-CE72EEE878EE}" dt="2021-11-16T13:11:25.689" v="764" actId="20577"/>
        <pc:sldMkLst>
          <pc:docMk/>
          <pc:sldMk cId="1334023158" sldId="307"/>
        </pc:sldMkLst>
        <pc:spChg chg="mod">
          <ac:chgData name="Sven van der Burg" userId="9c1d2a43-8f43-42c3-a150-992445d6e87f" providerId="ADAL" clId="{3DC3E363-23FB-2C4D-9A90-CE72EEE878EE}" dt="2021-11-16T13:11:25.689" v="764" actId="20577"/>
          <ac:spMkLst>
            <pc:docMk/>
            <pc:sldMk cId="1334023158" sldId="307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2:34:11.848" v="218" actId="1076"/>
          <ac:spMkLst>
            <pc:docMk/>
            <pc:sldMk cId="1334023158" sldId="307"/>
            <ac:spMk id="6" creationId="{EE52EAFA-7E94-6F4F-961E-7687FCE5BB26}"/>
          </ac:spMkLst>
        </pc:spChg>
        <pc:picChg chg="add">
          <ac:chgData name="Sven van der Burg" userId="9c1d2a43-8f43-42c3-a150-992445d6e87f" providerId="ADAL" clId="{3DC3E363-23FB-2C4D-9A90-CE72EEE878EE}" dt="2021-11-16T12:33:04.746" v="156"/>
          <ac:picMkLst>
            <pc:docMk/>
            <pc:sldMk cId="1334023158" sldId="307"/>
            <ac:picMk id="3" creationId="{05A505F1-2B82-9140-9A28-E4061589D17E}"/>
          </ac:picMkLst>
        </pc:picChg>
        <pc:picChg chg="del">
          <ac:chgData name="Sven van der Burg" userId="9c1d2a43-8f43-42c3-a150-992445d6e87f" providerId="ADAL" clId="{3DC3E363-23FB-2C4D-9A90-CE72EEE878EE}" dt="2021-11-16T12:33:07.060" v="157" actId="478"/>
          <ac:picMkLst>
            <pc:docMk/>
            <pc:sldMk cId="1334023158" sldId="307"/>
            <ac:picMk id="5" creationId="{44D9E7B6-8049-2A44-879B-ECFC9303CA4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028626052" sldId="30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00683975" sldId="308"/>
        </pc:sldMkLst>
      </pc:sldChg>
      <pc:sldChg chg="addSp delSp modSp add mod">
        <pc:chgData name="Sven van der Burg" userId="9c1d2a43-8f43-42c3-a150-992445d6e87f" providerId="ADAL" clId="{3DC3E363-23FB-2C4D-9A90-CE72EEE878EE}" dt="2021-11-16T12:36:15.486" v="261" actId="14100"/>
        <pc:sldMkLst>
          <pc:docMk/>
          <pc:sldMk cId="2007197805" sldId="308"/>
        </pc:sldMkLst>
        <pc:spChg chg="mod">
          <ac:chgData name="Sven van der Burg" userId="9c1d2a43-8f43-42c3-a150-992445d6e87f" providerId="ADAL" clId="{3DC3E363-23FB-2C4D-9A90-CE72EEE878EE}" dt="2021-11-16T12:35:52.903" v="254" actId="6549"/>
          <ac:spMkLst>
            <pc:docMk/>
            <pc:sldMk cId="2007197805" sldId="308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34:47.082" v="252" actId="5793"/>
          <ac:spMkLst>
            <pc:docMk/>
            <pc:sldMk cId="2007197805" sldId="308"/>
            <ac:spMk id="4" creationId="{B7EC29E7-3E58-9E45-8E75-0F40404EAA7F}"/>
          </ac:spMkLst>
        </pc:spChg>
        <pc:spChg chg="del">
          <ac:chgData name="Sven van der Burg" userId="9c1d2a43-8f43-42c3-a150-992445d6e87f" providerId="ADAL" clId="{3DC3E363-23FB-2C4D-9A90-CE72EEE878EE}" dt="2021-11-16T12:35:56.821" v="255" actId="478"/>
          <ac:spMkLst>
            <pc:docMk/>
            <pc:sldMk cId="2007197805" sldId="308"/>
            <ac:spMk id="6" creationId="{EE52EAFA-7E94-6F4F-961E-7687FCE5BB26}"/>
          </ac:spMkLst>
        </pc:spChg>
        <pc:picChg chg="del">
          <ac:chgData name="Sven van der Burg" userId="9c1d2a43-8f43-42c3-a150-992445d6e87f" providerId="ADAL" clId="{3DC3E363-23FB-2C4D-9A90-CE72EEE878EE}" dt="2021-11-16T12:35:51.254" v="253" actId="478"/>
          <ac:picMkLst>
            <pc:docMk/>
            <pc:sldMk cId="2007197805" sldId="308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3DC3E363-23FB-2C4D-9A90-CE72EEE878EE}" dt="2021-11-16T12:36:15.486" v="261" actId="14100"/>
          <ac:picMkLst>
            <pc:docMk/>
            <pc:sldMk cId="2007197805" sldId="308"/>
            <ac:picMk id="5" creationId="{D0A0FBF6-D668-6341-8AD7-20F61DB051A0}"/>
          </ac:picMkLst>
        </pc:picChg>
      </pc:sldChg>
      <pc:sldChg chg="addSp add">
        <pc:chgData name="Sven van der Burg" userId="9c1d2a43-8f43-42c3-a150-992445d6e87f" providerId="ADAL" clId="{3DC3E363-23FB-2C4D-9A90-CE72EEE878EE}" dt="2021-11-16T12:36:31.409" v="262"/>
        <pc:sldMkLst>
          <pc:docMk/>
          <pc:sldMk cId="1157627411" sldId="309"/>
        </pc:sldMkLst>
        <pc:picChg chg="add">
          <ac:chgData name="Sven van der Burg" userId="9c1d2a43-8f43-42c3-a150-992445d6e87f" providerId="ADAL" clId="{3DC3E363-23FB-2C4D-9A90-CE72EEE878EE}" dt="2021-11-16T12:36:31.409" v="262"/>
          <ac:picMkLst>
            <pc:docMk/>
            <pc:sldMk cId="1157627411" sldId="309"/>
            <ac:picMk id="3" creationId="{64A5210C-5C26-EA42-A338-D8336B93BFFD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609217828" sldId="30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98084980" sldId="310"/>
        </pc:sldMkLst>
      </pc:sldChg>
      <pc:sldChg chg="addSp new">
        <pc:chgData name="Sven van der Burg" userId="9c1d2a43-8f43-42c3-a150-992445d6e87f" providerId="ADAL" clId="{3DC3E363-23FB-2C4D-9A90-CE72EEE878EE}" dt="2021-11-16T12:36:51.417" v="263"/>
        <pc:sldMkLst>
          <pc:docMk/>
          <pc:sldMk cId="1360733102" sldId="310"/>
        </pc:sldMkLst>
        <pc:picChg chg="add">
          <ac:chgData name="Sven van der Burg" userId="9c1d2a43-8f43-42c3-a150-992445d6e87f" providerId="ADAL" clId="{3DC3E363-23FB-2C4D-9A90-CE72EEE878EE}" dt="2021-11-16T12:36:51.417" v="263"/>
          <ac:picMkLst>
            <pc:docMk/>
            <pc:sldMk cId="1360733102" sldId="310"/>
            <ac:picMk id="4" creationId="{490B5753-1E63-A742-9706-1467D9C77CA0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07.749" v="265"/>
        <pc:sldMkLst>
          <pc:docMk/>
          <pc:sldMk cId="945234691" sldId="311"/>
        </pc:sldMkLst>
        <pc:picChg chg="add">
          <ac:chgData name="Sven van der Burg" userId="9c1d2a43-8f43-42c3-a150-992445d6e87f" providerId="ADAL" clId="{3DC3E363-23FB-2C4D-9A90-CE72EEE878EE}" dt="2021-11-16T12:37:07.749" v="265"/>
          <ac:picMkLst>
            <pc:docMk/>
            <pc:sldMk cId="945234691" sldId="311"/>
            <ac:picMk id="4" creationId="{22440CA0-D9B9-5F43-A3F1-637ADB2B7195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22.466" v="267"/>
        <pc:sldMkLst>
          <pc:docMk/>
          <pc:sldMk cId="3699015780" sldId="312"/>
        </pc:sldMkLst>
        <pc:picChg chg="add">
          <ac:chgData name="Sven van der Burg" userId="9c1d2a43-8f43-42c3-a150-992445d6e87f" providerId="ADAL" clId="{3DC3E363-23FB-2C4D-9A90-CE72EEE878EE}" dt="2021-11-16T12:37:22.466" v="267"/>
          <ac:picMkLst>
            <pc:docMk/>
            <pc:sldMk cId="3699015780" sldId="312"/>
            <ac:picMk id="4" creationId="{2143A927-82AE-2843-94B0-D55E763AEBC8}"/>
          </ac:picMkLst>
        </pc:picChg>
      </pc:sldChg>
      <pc:sldChg chg="addSp modSp new mod ord">
        <pc:chgData name="Sven van der Burg" userId="9c1d2a43-8f43-42c3-a150-992445d6e87f" providerId="ADAL" clId="{3DC3E363-23FB-2C4D-9A90-CE72EEE878EE}" dt="2021-11-16T12:41:13.120" v="444" actId="20578"/>
        <pc:sldMkLst>
          <pc:docMk/>
          <pc:sldMk cId="3609633685" sldId="313"/>
        </pc:sldMkLst>
        <pc:spChg chg="mod">
          <ac:chgData name="Sven van der Burg" userId="9c1d2a43-8f43-42c3-a150-992445d6e87f" providerId="ADAL" clId="{3DC3E363-23FB-2C4D-9A90-CE72EEE878EE}" dt="2021-11-16T12:41:06.973" v="443" actId="20577"/>
          <ac:spMkLst>
            <pc:docMk/>
            <pc:sldMk cId="3609633685" sldId="313"/>
            <ac:spMk id="2" creationId="{3A383118-A5D3-A34A-BB3F-5E86F529881E}"/>
          </ac:spMkLst>
        </pc:spChg>
        <pc:picChg chg="add mod">
          <ac:chgData name="Sven van der Burg" userId="9c1d2a43-8f43-42c3-a150-992445d6e87f" providerId="ADAL" clId="{3DC3E363-23FB-2C4D-9A90-CE72EEE878EE}" dt="2021-11-16T12:39:52.023" v="273" actId="1076"/>
          <ac:picMkLst>
            <pc:docMk/>
            <pc:sldMk cId="3609633685" sldId="313"/>
            <ac:picMk id="4" creationId="{5F8F4B7C-41B0-5445-8228-EBD42A8C35C0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2:42:32.634" v="448" actId="1076"/>
        <pc:sldMkLst>
          <pc:docMk/>
          <pc:sldMk cId="303832126" sldId="314"/>
        </pc:sldMkLst>
        <pc:picChg chg="add mod">
          <ac:chgData name="Sven van der Burg" userId="9c1d2a43-8f43-42c3-a150-992445d6e87f" providerId="ADAL" clId="{3DC3E363-23FB-2C4D-9A90-CE72EEE878EE}" dt="2021-11-16T12:42:32.634" v="448" actId="1076"/>
          <ac:picMkLst>
            <pc:docMk/>
            <pc:sldMk cId="303832126" sldId="314"/>
            <ac:picMk id="4" creationId="{29D5BA62-04CC-4346-A5BF-249B62F6F42C}"/>
          </ac:picMkLst>
        </pc:picChg>
      </pc:sldChg>
      <pc:sldChg chg="delSp modSp add mod ord">
        <pc:chgData name="Sven van der Burg" userId="9c1d2a43-8f43-42c3-a150-992445d6e87f" providerId="ADAL" clId="{3DC3E363-23FB-2C4D-9A90-CE72EEE878EE}" dt="2021-11-16T13:36:37.433" v="1491" actId="20577"/>
        <pc:sldMkLst>
          <pc:docMk/>
          <pc:sldMk cId="4020928937" sldId="315"/>
        </pc:sldMkLst>
        <pc:spChg chg="mod">
          <ac:chgData name="Sven van der Burg" userId="9c1d2a43-8f43-42c3-a150-992445d6e87f" providerId="ADAL" clId="{3DC3E363-23FB-2C4D-9A90-CE72EEE878EE}" dt="2021-11-16T13:36:37.433" v="1491" actId="20577"/>
          <ac:spMkLst>
            <pc:docMk/>
            <pc:sldMk cId="4020928937" sldId="315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51:13.761" v="542" actId="207"/>
          <ac:spMkLst>
            <pc:docMk/>
            <pc:sldMk cId="4020928937" sldId="315"/>
            <ac:spMk id="4" creationId="{B7EC29E7-3E58-9E45-8E75-0F40404EAA7F}"/>
          </ac:spMkLst>
        </pc:spChg>
        <pc:picChg chg="del">
          <ac:chgData name="Sven van der Burg" userId="9c1d2a43-8f43-42c3-a150-992445d6e87f" providerId="ADAL" clId="{3DC3E363-23FB-2C4D-9A90-CE72EEE878EE}" dt="2021-11-16T12:48:25.654" v="450" actId="478"/>
          <ac:picMkLst>
            <pc:docMk/>
            <pc:sldMk cId="4020928937" sldId="315"/>
            <ac:picMk id="5" creationId="{44D9E7B6-8049-2A44-879B-ECFC9303CA49}"/>
          </ac:picMkLst>
        </pc:picChg>
      </pc:sldChg>
      <pc:sldChg chg="delSp modSp new mod">
        <pc:chgData name="Sven van der Burg" userId="9c1d2a43-8f43-42c3-a150-992445d6e87f" providerId="ADAL" clId="{3DC3E363-23FB-2C4D-9A90-CE72EEE878EE}" dt="2021-11-16T13:03:08.701" v="629" actId="20577"/>
        <pc:sldMkLst>
          <pc:docMk/>
          <pc:sldMk cId="3749548386" sldId="316"/>
        </pc:sldMkLst>
        <pc:spChg chg="mod">
          <ac:chgData name="Sven van der Burg" userId="9c1d2a43-8f43-42c3-a150-992445d6e87f" providerId="ADAL" clId="{3DC3E363-23FB-2C4D-9A90-CE72EEE878EE}" dt="2021-11-16T13:03:08.701" v="629" actId="20577"/>
          <ac:spMkLst>
            <pc:docMk/>
            <pc:sldMk cId="3749548386" sldId="316"/>
            <ac:spMk id="2" creationId="{274F6A10-07D6-6144-BEEE-7D3F241BC6E7}"/>
          </ac:spMkLst>
        </pc:spChg>
        <pc:spChg chg="del">
          <ac:chgData name="Sven van der Burg" userId="9c1d2a43-8f43-42c3-a150-992445d6e87f" providerId="ADAL" clId="{3DC3E363-23FB-2C4D-9A90-CE72EEE878EE}" dt="2021-11-16T13:02:59.483" v="595" actId="478"/>
          <ac:spMkLst>
            <pc:docMk/>
            <pc:sldMk cId="3749548386" sldId="316"/>
            <ac:spMk id="3" creationId="{A0AD080F-92D7-2742-AC0A-39C72942CE62}"/>
          </ac:spMkLst>
        </pc:spChg>
      </pc:sldChg>
      <pc:sldChg chg="modSp new mod">
        <pc:chgData name="Sven van der Burg" userId="9c1d2a43-8f43-42c3-a150-992445d6e87f" providerId="ADAL" clId="{3DC3E363-23FB-2C4D-9A90-CE72EEE878EE}" dt="2021-11-16T13:13:48.335" v="1091" actId="1076"/>
        <pc:sldMkLst>
          <pc:docMk/>
          <pc:sldMk cId="297823988" sldId="317"/>
        </pc:sldMkLst>
        <pc:spChg chg="mod">
          <ac:chgData name="Sven van der Burg" userId="9c1d2a43-8f43-42c3-a150-992445d6e87f" providerId="ADAL" clId="{3DC3E363-23FB-2C4D-9A90-CE72EEE878EE}" dt="2021-11-16T13:12:34.133" v="786" actId="20577"/>
          <ac:spMkLst>
            <pc:docMk/>
            <pc:sldMk cId="297823988" sldId="317"/>
            <ac:spMk id="2" creationId="{294CC784-43D6-6E48-B8E0-9231D01CD5FB}"/>
          </ac:spMkLst>
        </pc:spChg>
        <pc:spChg chg="mod">
          <ac:chgData name="Sven van der Burg" userId="9c1d2a43-8f43-42c3-a150-992445d6e87f" providerId="ADAL" clId="{3DC3E363-23FB-2C4D-9A90-CE72EEE878EE}" dt="2021-11-16T13:13:48.335" v="1091" actId="1076"/>
          <ac:spMkLst>
            <pc:docMk/>
            <pc:sldMk cId="297823988" sldId="317"/>
            <ac:spMk id="3" creationId="{7DAD3278-DB3B-B640-82F8-F70DE595020E}"/>
          </ac:spMkLst>
        </pc:spChg>
      </pc:sldChg>
      <pc:sldChg chg="new del">
        <pc:chgData name="Sven van der Burg" userId="9c1d2a43-8f43-42c3-a150-992445d6e87f" providerId="ADAL" clId="{3DC3E363-23FB-2C4D-9A90-CE72EEE878EE}" dt="2021-11-16T13:09:54.756" v="632" actId="2696"/>
        <pc:sldMkLst>
          <pc:docMk/>
          <pc:sldMk cId="2124412492" sldId="318"/>
        </pc:sldMkLst>
      </pc:sldChg>
      <pc:sldChg chg="modSp new mod ord">
        <pc:chgData name="Sven van der Burg" userId="9c1d2a43-8f43-42c3-a150-992445d6e87f" providerId="ADAL" clId="{3DC3E363-23FB-2C4D-9A90-CE72EEE878EE}" dt="2021-11-16T13:34:28.670" v="1473" actId="20577"/>
        <pc:sldMkLst>
          <pc:docMk/>
          <pc:sldMk cId="2372184694" sldId="318"/>
        </pc:sldMkLst>
        <pc:spChg chg="mod">
          <ac:chgData name="Sven van der Burg" userId="9c1d2a43-8f43-42c3-a150-992445d6e87f" providerId="ADAL" clId="{3DC3E363-23FB-2C4D-9A90-CE72EEE878EE}" dt="2021-11-16T13:10:12.535" v="643" actId="20577"/>
          <ac:spMkLst>
            <pc:docMk/>
            <pc:sldMk cId="2372184694" sldId="318"/>
            <ac:spMk id="2" creationId="{73DFD681-45F7-AD43-993C-36A4E7AF3975}"/>
          </ac:spMkLst>
        </pc:spChg>
        <pc:spChg chg="mod">
          <ac:chgData name="Sven van der Burg" userId="9c1d2a43-8f43-42c3-a150-992445d6e87f" providerId="ADAL" clId="{3DC3E363-23FB-2C4D-9A90-CE72EEE878EE}" dt="2021-11-16T13:34:28.670" v="1473" actId="20577"/>
          <ac:spMkLst>
            <pc:docMk/>
            <pc:sldMk cId="2372184694" sldId="318"/>
            <ac:spMk id="3" creationId="{DDB4C5F3-E6CB-AA46-9A91-FC4425635E4F}"/>
          </ac:spMkLst>
        </pc:spChg>
      </pc:sldChg>
      <pc:sldChg chg="addSp new">
        <pc:chgData name="Sven van der Burg" userId="9c1d2a43-8f43-42c3-a150-992445d6e87f" providerId="ADAL" clId="{3DC3E363-23FB-2C4D-9A90-CE72EEE878EE}" dt="2021-11-16T13:14:24.482" v="1093"/>
        <pc:sldMkLst>
          <pc:docMk/>
          <pc:sldMk cId="3361715869" sldId="319"/>
        </pc:sldMkLst>
        <pc:picChg chg="add">
          <ac:chgData name="Sven van der Burg" userId="9c1d2a43-8f43-42c3-a150-992445d6e87f" providerId="ADAL" clId="{3DC3E363-23FB-2C4D-9A90-CE72EEE878EE}" dt="2021-11-16T13:14:24.482" v="1093"/>
          <ac:picMkLst>
            <pc:docMk/>
            <pc:sldMk cId="3361715869" sldId="319"/>
            <ac:picMk id="4" creationId="{E2BEDA8C-FD34-204D-8A95-7028B92573D4}"/>
          </ac:picMkLst>
        </pc:picChg>
      </pc:sldChg>
      <pc:sldChg chg="addSp new">
        <pc:chgData name="Sven van der Burg" userId="9c1d2a43-8f43-42c3-a150-992445d6e87f" providerId="ADAL" clId="{3DC3E363-23FB-2C4D-9A90-CE72EEE878EE}" dt="2021-11-16T13:14:51.026" v="1095"/>
        <pc:sldMkLst>
          <pc:docMk/>
          <pc:sldMk cId="900247853" sldId="320"/>
        </pc:sldMkLst>
        <pc:picChg chg="add">
          <ac:chgData name="Sven van der Burg" userId="9c1d2a43-8f43-42c3-a150-992445d6e87f" providerId="ADAL" clId="{3DC3E363-23FB-2C4D-9A90-CE72EEE878EE}" dt="2021-11-16T13:14:51.026" v="1095"/>
          <ac:picMkLst>
            <pc:docMk/>
            <pc:sldMk cId="900247853" sldId="320"/>
            <ac:picMk id="4" creationId="{95CAC6A6-B5A0-5641-8472-0EA058784669}"/>
          </ac:picMkLst>
        </pc:picChg>
      </pc:sldChg>
      <pc:sldChg chg="addSp delSp modSp new mod">
        <pc:chgData name="Sven van der Burg" userId="9c1d2a43-8f43-42c3-a150-992445d6e87f" providerId="ADAL" clId="{3DC3E363-23FB-2C4D-9A90-CE72EEE878EE}" dt="2021-11-16T13:32:32.053" v="1395" actId="1076"/>
        <pc:sldMkLst>
          <pc:docMk/>
          <pc:sldMk cId="3604171333" sldId="321"/>
        </pc:sldMkLst>
        <pc:picChg chg="add del">
          <ac:chgData name="Sven van der Burg" userId="9c1d2a43-8f43-42c3-a150-992445d6e87f" providerId="ADAL" clId="{3DC3E363-23FB-2C4D-9A90-CE72EEE878EE}" dt="2021-11-16T13:15:52.656" v="1098" actId="478"/>
          <ac:picMkLst>
            <pc:docMk/>
            <pc:sldMk cId="3604171333" sldId="321"/>
            <ac:picMk id="4" creationId="{7FC8CE62-958E-A542-B2A4-159F03FC1E6E}"/>
          </ac:picMkLst>
        </pc:picChg>
        <pc:picChg chg="add del">
          <ac:chgData name="Sven van der Burg" userId="9c1d2a43-8f43-42c3-a150-992445d6e87f" providerId="ADAL" clId="{3DC3E363-23FB-2C4D-9A90-CE72EEE878EE}" dt="2021-11-16T13:32:25.152" v="1392" actId="478"/>
          <ac:picMkLst>
            <pc:docMk/>
            <pc:sldMk cId="3604171333" sldId="321"/>
            <ac:picMk id="5" creationId="{AC00EE08-B213-8C40-AF22-17B80323E4C3}"/>
          </ac:picMkLst>
        </pc:picChg>
        <pc:picChg chg="add mod">
          <ac:chgData name="Sven van der Burg" userId="9c1d2a43-8f43-42c3-a150-992445d6e87f" providerId="ADAL" clId="{3DC3E363-23FB-2C4D-9A90-CE72EEE878EE}" dt="2021-11-16T13:32:32.053" v="1395" actId="1076"/>
          <ac:picMkLst>
            <pc:docMk/>
            <pc:sldMk cId="3604171333" sldId="321"/>
            <ac:picMk id="6" creationId="{604EA714-4DB3-B44E-81E6-EA04C7630F1F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3:16:41.802" v="1118" actId="20577"/>
        <pc:sldMkLst>
          <pc:docMk/>
          <pc:sldMk cId="1102608941" sldId="322"/>
        </pc:sldMkLst>
        <pc:spChg chg="mod">
          <ac:chgData name="Sven van der Burg" userId="9c1d2a43-8f43-42c3-a150-992445d6e87f" providerId="ADAL" clId="{3DC3E363-23FB-2C4D-9A90-CE72EEE878EE}" dt="2021-11-16T13:16:41.802" v="1118" actId="20577"/>
          <ac:spMkLst>
            <pc:docMk/>
            <pc:sldMk cId="1102608941" sldId="322"/>
            <ac:spMk id="2" creationId="{FEC04C8F-F9C4-4C43-87F7-3EC1886B7698}"/>
          </ac:spMkLst>
        </pc:spChg>
        <pc:picChg chg="add mod">
          <ac:chgData name="Sven van der Burg" userId="9c1d2a43-8f43-42c3-a150-992445d6e87f" providerId="ADAL" clId="{3DC3E363-23FB-2C4D-9A90-CE72EEE878EE}" dt="2021-11-16T13:16:34.732" v="1102" actId="1076"/>
          <ac:picMkLst>
            <pc:docMk/>
            <pc:sldMk cId="1102608941" sldId="322"/>
            <ac:picMk id="4" creationId="{9F1B8E5D-A0D1-1748-98EA-98DFDE760DB9}"/>
          </ac:picMkLst>
        </pc:picChg>
      </pc:sldChg>
      <pc:sldChg chg="modSp new mod">
        <pc:chgData name="Sven van der Burg" userId="9c1d2a43-8f43-42c3-a150-992445d6e87f" providerId="ADAL" clId="{3DC3E363-23FB-2C4D-9A90-CE72EEE878EE}" dt="2021-11-16T13:19:39.780" v="1155" actId="20577"/>
        <pc:sldMkLst>
          <pc:docMk/>
          <pc:sldMk cId="1863567195" sldId="323"/>
        </pc:sldMkLst>
        <pc:spChg chg="mod">
          <ac:chgData name="Sven van der Burg" userId="9c1d2a43-8f43-42c3-a150-992445d6e87f" providerId="ADAL" clId="{3DC3E363-23FB-2C4D-9A90-CE72EEE878EE}" dt="2021-11-16T13:19:39.780" v="1155" actId="20577"/>
          <ac:spMkLst>
            <pc:docMk/>
            <pc:sldMk cId="1863567195" sldId="323"/>
            <ac:spMk id="2" creationId="{E419CFEC-4B4F-7249-9889-0BC82CB54E1C}"/>
          </ac:spMkLst>
        </pc:spChg>
      </pc:sldChg>
      <pc:sldChg chg="addSp delSp modSp new mod">
        <pc:chgData name="Sven van der Burg" userId="9c1d2a43-8f43-42c3-a150-992445d6e87f" providerId="ADAL" clId="{3DC3E363-23FB-2C4D-9A90-CE72EEE878EE}" dt="2021-11-16T13:21:43.013" v="1391" actId="313"/>
        <pc:sldMkLst>
          <pc:docMk/>
          <pc:sldMk cId="526946123" sldId="324"/>
        </pc:sldMkLst>
        <pc:spChg chg="mod">
          <ac:chgData name="Sven van der Burg" userId="9c1d2a43-8f43-42c3-a150-992445d6e87f" providerId="ADAL" clId="{3DC3E363-23FB-2C4D-9A90-CE72EEE878EE}" dt="2021-11-16T13:19:49.395" v="1179" actId="20577"/>
          <ac:spMkLst>
            <pc:docMk/>
            <pc:sldMk cId="526946123" sldId="324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16T13:21:43.013" v="1391" actId="313"/>
          <ac:spMkLst>
            <pc:docMk/>
            <pc:sldMk cId="526946123" sldId="324"/>
            <ac:spMk id="3" creationId="{1FAA1A33-9504-3441-86C0-26CB1AC3D4F9}"/>
          </ac:spMkLst>
        </pc:spChg>
        <pc:picChg chg="add del mod">
          <ac:chgData name="Sven van der Burg" userId="9c1d2a43-8f43-42c3-a150-992445d6e87f" providerId="ADAL" clId="{3DC3E363-23FB-2C4D-9A90-CE72EEE878EE}" dt="2021-11-16T13:20:44.067" v="1226" actId="478"/>
          <ac:picMkLst>
            <pc:docMk/>
            <pc:sldMk cId="526946123" sldId="324"/>
            <ac:picMk id="4" creationId="{116C6BAF-F034-AC4E-B798-DAFD661DA276}"/>
          </ac:picMkLst>
        </pc:picChg>
      </pc:sldChg>
      <pc:sldChg chg="modSp add mod">
        <pc:chgData name="Sven van der Burg" userId="9c1d2a43-8f43-42c3-a150-992445d6e87f" providerId="ADAL" clId="{3DC3E363-23FB-2C4D-9A90-CE72EEE878EE}" dt="2021-11-22T07:38:14.421" v="1523" actId="20577"/>
        <pc:sldMkLst>
          <pc:docMk/>
          <pc:sldMk cId="475559158" sldId="325"/>
        </pc:sldMkLst>
        <pc:spChg chg="mod">
          <ac:chgData name="Sven van der Burg" userId="9c1d2a43-8f43-42c3-a150-992445d6e87f" providerId="ADAL" clId="{3DC3E363-23FB-2C4D-9A90-CE72EEE878EE}" dt="2021-11-22T07:38:14.421" v="1523" actId="20577"/>
          <ac:spMkLst>
            <pc:docMk/>
            <pc:sldMk cId="475559158" sldId="325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22T07:32:04.837" v="1493" actId="20577"/>
          <ac:spMkLst>
            <pc:docMk/>
            <pc:sldMk cId="475559158" sldId="325"/>
            <ac:spMk id="3" creationId="{1FAA1A33-9504-3441-86C0-26CB1AC3D4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16/11/2021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Deep learning introduction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9040-3F6B-304F-BCCE-616AB32A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5753-1E63-A742-9706-1467D9C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2"/>
            <a:ext cx="12192000" cy="6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0CA0-D9B9-5F43-A3F1-637ADB2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" y="0"/>
            <a:ext cx="120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A10-07D6-6144-BEEE-7D3F241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NL" dirty="0"/>
              <a:t>What are examples that you have of deep learning applied to research?</a:t>
            </a:r>
          </a:p>
        </p:txBody>
      </p:sp>
    </p:spTree>
    <p:extLst>
      <p:ext uri="{BB962C8B-B14F-4D97-AF65-F5344CB8AC3E}">
        <p14:creationId xmlns:p14="http://schemas.microsoft.com/office/powerpoint/2010/main" val="374954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3118-A5D3-A34A-BB3F-5E86F52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Example of Deep Learning applied to Research: MS2DeepScore: a novel deep learning similarity measure to compare tandem mass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7924-19D6-BD47-BB5F-0E957C5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4B7C-41B0-5445-8228-EBD42A8C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1690688"/>
            <a:ext cx="8538694" cy="50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C5ED-ECFD-1640-98A1-FFACBCD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7D92-A5B8-254C-A775-02361ED1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A927-82AE-2843-94B0-D55E763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1"/>
            <a:ext cx="12192000" cy="66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4464-4C5A-DD49-8935-71A27D3B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C36-9B57-AE40-A244-4D7E0676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5BA62-04CC-4346-A5BF-249B62F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1" y="1825625"/>
            <a:ext cx="999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C784-43D6-6E48-B8E0-9231D01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3278-DB3B-B640-82F8-F70DE59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sz="2400" dirty="0"/>
              <a:t>Formulate/outline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Identify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Prepare data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pre-trained model or build a new architecture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loss function and optimizer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Measure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</a:t>
            </a:r>
            <a:r>
              <a:rPr lang="en-GB" sz="2400" dirty="0"/>
              <a:t>u</a:t>
            </a:r>
            <a:r>
              <a:rPr lang="en-NL" sz="2400" dirty="0"/>
              <a:t>ne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Share model</a:t>
            </a:r>
          </a:p>
        </p:txBody>
      </p:sp>
    </p:spTree>
    <p:extLst>
      <p:ext uri="{BB962C8B-B14F-4D97-AF65-F5344CB8AC3E}">
        <p14:creationId xmlns:p14="http://schemas.microsoft.com/office/powerpoint/2010/main" val="29782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DB-07C9-4F41-B251-D876C3C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ABCB-C6E8-0C4E-A388-A568D987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A714-4DB3-B44E-81E6-EA04C76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7" y="4191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148-09C8-FB41-BE57-5468D35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23C5-C760-1543-8E84-53068AEE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DA8C-FD34-204D-8A95-7028B92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59"/>
            <a:ext cx="12192000" cy="6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294-82DB-6940-B5D1-3A62A8AE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FD91-B509-B648-8C9A-50129E01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C6A6-B5A0-5641-8472-0EA0587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" y="0"/>
            <a:ext cx="1208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Provide you with just enough intuition about deep neural networks to start implementing them. </a:t>
            </a:r>
          </a:p>
          <a:p>
            <a:pPr marL="0" indent="0">
              <a:buNone/>
            </a:pPr>
            <a:r>
              <a:rPr lang="en-NL" dirty="0"/>
              <a:t>Then learn by doing.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CFEC-4B4F-7249-9889-0BC82CB5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2709-EDF4-C84C-9AE6-481665B4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3567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deep learning is</a:t>
            </a:r>
          </a:p>
          <a:p>
            <a:r>
              <a:rPr lang="en-NL" dirty="0"/>
              <a:t>How neural networks work</a:t>
            </a:r>
          </a:p>
          <a:p>
            <a:r>
              <a:rPr lang="en-NL" dirty="0"/>
              <a:t>When to apply deep learning</a:t>
            </a:r>
          </a:p>
          <a:p>
            <a:r>
              <a:rPr lang="en-NL" dirty="0"/>
              <a:t>Applying deep learning with the ‘deep learning workflow’</a:t>
            </a:r>
          </a:p>
        </p:txBody>
      </p:sp>
    </p:spTree>
    <p:extLst>
      <p:ext uri="{BB962C8B-B14F-4D97-AF65-F5344CB8AC3E}">
        <p14:creationId xmlns:p14="http://schemas.microsoft.com/office/powerpoint/2010/main" val="52694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C8F-F9C4-4C43-87F7-3EC1886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Check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7E6D-929E-1543-B68F-81F98032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B8E5D-A0D1-1748-98EA-98DFDE76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4" y="2392967"/>
            <a:ext cx="469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AD3A-807C-A14A-878A-3B758B3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6" y="1406408"/>
            <a:ext cx="5641314" cy="5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1026" name="Picture 2" descr="Single Layer Perceptron in TensorFlow - Javatpoint">
            <a:extLst>
              <a:ext uri="{FF2B5EF4-FFF2-40B4-BE49-F238E27FC236}">
                <a16:creationId xmlns:a16="http://schemas.microsoft.com/office/drawing/2014/main" id="{7CB57A34-2131-0443-BB02-4F28FDC3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36" y="2743905"/>
            <a:ext cx="3877972" cy="23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deep neural networks? Intuition.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simple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09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vs shallow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E7B6-8049-2A44-879B-ECFC930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38" y="2115344"/>
            <a:ext cx="789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deep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505F1-2B82-9140-9A28-E4061589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4404"/>
            <a:ext cx="12192000" cy="2089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FBF6-D668-6341-8AD7-20F61DB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210C-5C26-EA42-A338-D8336B9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53"/>
            <a:ext cx="12192000" cy="6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purl.org/dc/terms/"/>
    <ds:schemaRef ds:uri="26898810-f9b9-406f-8188-8f8f7cdf5520"/>
    <ds:schemaRef ds:uri="http://purl.org/dc/elements/1.1/"/>
    <ds:schemaRef ds:uri="af34c8a9-9806-44d6-aa44-d772f2793323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21423</TotalTime>
  <Words>190</Words>
  <Application>Microsoft Macintosh PowerPoint</Application>
  <PresentationFormat>Widescreen</PresentationFormat>
  <Paragraphs>35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Nunito</vt:lpstr>
      <vt:lpstr>Calibri</vt:lpstr>
      <vt:lpstr>Assistant</vt:lpstr>
      <vt:lpstr>Arial</vt:lpstr>
      <vt:lpstr>Office Theme</vt:lpstr>
      <vt:lpstr>Deep learning introduction</vt:lpstr>
      <vt:lpstr>Rationale</vt:lpstr>
      <vt:lpstr>AI Landscape</vt:lpstr>
      <vt:lpstr>Neural network</vt:lpstr>
      <vt:lpstr>Why deep neural networks? Intuition.</vt:lpstr>
      <vt:lpstr>Deep vs shallow neural networks</vt:lpstr>
      <vt:lpstr>Example deep network</vt:lpstr>
      <vt:lpstr>PowerPoint Presentation</vt:lpstr>
      <vt:lpstr>PowerPoint Presentation</vt:lpstr>
      <vt:lpstr>PowerPoint Presentation</vt:lpstr>
      <vt:lpstr>PowerPoint Presentation</vt:lpstr>
      <vt:lpstr>What are examples that you have of deep learning applied to research?</vt:lpstr>
      <vt:lpstr>Example of Deep Learning applied to Research: MS2DeepScore: a novel deep learning similarity measure to compare tandem mass spectra</vt:lpstr>
      <vt:lpstr>PowerPoint Presentation</vt:lpstr>
      <vt:lpstr>PowerPoint Presentation</vt:lpstr>
      <vt:lpstr>Deep learning workflow</vt:lpstr>
      <vt:lpstr>PowerPoint Presentation</vt:lpstr>
      <vt:lpstr>PowerPoint Presentation</vt:lpstr>
      <vt:lpstr>PowerPoint Presentation</vt:lpstr>
      <vt:lpstr>What have we learned?</vt:lpstr>
      <vt:lpstr>What have we learned?</vt:lpstr>
      <vt:lpstr>You are pioneers</vt:lpstr>
      <vt:lpstr>Check versions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5</cp:revision>
  <dcterms:created xsi:type="dcterms:W3CDTF">2021-07-14T12:30:17Z</dcterms:created>
  <dcterms:modified xsi:type="dcterms:W3CDTF">2021-11-22T07:38:43Z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